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0" r:id="rId4"/>
    <p:sldId id="261" r:id="rId5"/>
    <p:sldId id="264" r:id="rId6"/>
    <p:sldId id="265" r:id="rId7"/>
    <p:sldId id="275" r:id="rId8"/>
    <p:sldId id="276" r:id="rId9"/>
    <p:sldId id="266" r:id="rId10"/>
    <p:sldId id="270" r:id="rId11"/>
    <p:sldId id="268" r:id="rId12"/>
    <p:sldId id="269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5.wmf"/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9675" y="2616835"/>
            <a:ext cx="6344920" cy="1325880"/>
          </a:xfrm>
        </p:spPr>
        <p:txBody>
          <a:bodyPr>
            <a:normAutofit/>
          </a:bodyPr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BÀI 1: BỌ RÙA TÌM MẸ</a:t>
            </a:r>
            <a:br>
              <a:rPr lang="en-US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665" b="1">
                <a:latin typeface="Times New Roman" panose="02020603050405020304" charset="0"/>
                <a:cs typeface="Times New Roman" panose="02020603050405020304" charset="0"/>
              </a:rPr>
              <a:t>(Tiết 3, trang 43)</a:t>
            </a:r>
            <a:endParaRPr lang="en-US" sz="2665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2285" y="597535"/>
            <a:ext cx="3730625" cy="566356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845810" y="229235"/>
            <a:ext cx="46926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TRƯỜNG TIỂU HỌC DOI LẦU</a:t>
            </a:r>
            <a:endParaRPr 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144260" y="6014720"/>
            <a:ext cx="4095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Giáo viên: Hồ Thị Trúc Linh</a:t>
            </a:r>
            <a:endParaRPr 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98725" y="591820"/>
            <a:ext cx="7197725" cy="13925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150870" y="3001645"/>
            <a:ext cx="5890260" cy="21837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ctr">
              <a:buFont typeface="Wingdings" panose="05000000000000000000" charset="0"/>
              <a:buNone/>
            </a:pPr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Chú ý</a:t>
            </a:r>
            <a:endParaRPr lang="en-US" sz="4000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buFont typeface="Wingdings" panose="05000000000000000000" charset="0"/>
              <a:buChar char="Ø"/>
            </a:pP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Chữ D hoa cao hai ô rưỡi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buFont typeface="Wingdings" panose="05000000000000000000" charset="0"/>
              <a:buChar char="Ø"/>
            </a:pP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Hai chữ h cao hai ô rưỡi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buFont typeface="Wingdings" panose="05000000000000000000" charset="0"/>
              <a:buChar char="Ø"/>
            </a:pP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Còn lại chữ i, o, ê, a cao một ô.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 dir="ld"/>
      </p:transition>
    </mc:Choice>
    <mc:Fallback>
      <p:transition spd="med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95550" y="1022350"/>
            <a:ext cx="6981825" cy="13544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495550" y="3692525"/>
            <a:ext cx="72955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Khoảng cách giữa các chữ ghi tiếng cách nhau một con chữ o tưởng tượng.</a:t>
            </a:r>
            <a:r>
              <a:rPr lang="en-US" sz="320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320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56050" y="187325"/>
            <a:ext cx="4560570" cy="64839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8592185" y="6087745"/>
            <a:ext cx="1762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Trang 11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lowchart: Alternate Process 4"/>
          <p:cNvSpPr/>
          <p:nvPr/>
        </p:nvSpPr>
        <p:spPr>
          <a:xfrm>
            <a:off x="3085465" y="289560"/>
            <a:ext cx="6020435" cy="132969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TƯ THẾ NGỒI VIẾT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30395" y="2772410"/>
            <a:ext cx="3329940" cy="3528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464050" y="181610"/>
            <a:ext cx="7285355" cy="649541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198245" y="796290"/>
            <a:ext cx="3189605" cy="82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Luyện viết chữ D hoa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198245" y="2447290"/>
            <a:ext cx="3189605" cy="842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Luyện viết chữ Đ hoa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198245" y="5633085"/>
            <a:ext cx="3189605" cy="842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Luyện viết câu ứng dụng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 dir="r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Frame 5"/>
          <p:cNvSpPr/>
          <p:nvPr/>
        </p:nvSpPr>
        <p:spPr>
          <a:xfrm>
            <a:off x="941070" y="1472565"/>
            <a:ext cx="10472420" cy="3912870"/>
          </a:xfrm>
          <a:prstGeom prst="fra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49755" y="2967990"/>
            <a:ext cx="86556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 b="1">
                <a:latin typeface="Times New Roman" panose="02020603050405020304" charset="0"/>
                <a:cs typeface="Times New Roman" panose="02020603050405020304" charset="0"/>
              </a:rPr>
              <a:t>CHÚC CÁC EM HỌC TỐT</a:t>
            </a:r>
            <a:endParaRPr lang="en-US" sz="5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Content Placeholder 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865995" y="4135755"/>
            <a:ext cx="2207895" cy="171386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7230" y="387350"/>
            <a:ext cx="1152525" cy="170561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743585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p>
            <a:pPr algn="ctr"/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2.VIẾT</a:t>
            </a:r>
            <a:endParaRPr 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838200" y="743585"/>
            <a:ext cx="3174365" cy="132588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36625" y="852170"/>
            <a:ext cx="2976880" cy="11087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37867" r="28394" b="58235"/>
          <a:stretch>
            <a:fillRect/>
          </a:stretch>
        </p:blipFill>
        <p:spPr>
          <a:xfrm>
            <a:off x="8473440" y="1127760"/>
            <a:ext cx="2686050" cy="688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310" y="2804795"/>
            <a:ext cx="3362325" cy="3343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380" y="2785745"/>
            <a:ext cx="3371850" cy="3362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Quan sát chữ D</a:t>
            </a:r>
            <a:endParaRPr 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28685" y="2130425"/>
            <a:ext cx="3365500" cy="334645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376555" y="2341245"/>
            <a:ext cx="6623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Chữ D: cao 2 ô rưỡi. 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76555" y="3924935"/>
            <a:ext cx="728281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Chữ D: gồm hai nét đó là một nét thẳng đứng và một nét cong phải từ dưới lên.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  <p:bldLst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49640" y="2111375"/>
            <a:ext cx="3371850" cy="33655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826000" y="324485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 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5953760" y="3136900"/>
            <a:ext cx="284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182245" y="2111375"/>
            <a:ext cx="6623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Chữ Đ: cao 2 ô rưỡi. 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2245" y="3908425"/>
            <a:ext cx="799528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Chữ Đ: gồm hai nét đó là một nét thẳng đứng,  một nét cong phải từ dưới lên và có thêm nét ngang ở đường kẻ hai. 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Quan sát chữ Đ</a:t>
            </a:r>
            <a:endParaRPr 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  <p:bldLst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HƯỚNG DẪN VIẾT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637665" y="2231390"/>
            <a:ext cx="3365500" cy="33655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78700" y="2231390"/>
            <a:ext cx="3371850" cy="336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airplan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868285" y="1746250"/>
            <a:ext cx="3365500" cy="33655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721995" y="2091055"/>
            <a:ext cx="575627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   Ta đặt bút giữa đường kẻ 3 và 4 viết nét 2 đầu theo chiều dọc, rồi chuyển hướng viết nét cong phải tạo thành dòng xoắn nhỏ ở chân chữ, cuối nét cong, thẳng lượn vào trong rồi dừng bút trên đường kẻ 3.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983855" y="1896745"/>
            <a:ext cx="3371850" cy="33655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184910" y="2887980"/>
            <a:ext cx="41554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  Viết giống như chữ D nhưng ở bước cuối có thêm nét ngang ở đường kẻ 2.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Flowchart: Preparation 3"/>
          <p:cNvSpPr/>
          <p:nvPr/>
        </p:nvSpPr>
        <p:spPr>
          <a:xfrm>
            <a:off x="2825750" y="537845"/>
            <a:ext cx="6809740" cy="2235200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2505"/>
            <a:ext cx="10515600" cy="1325563"/>
          </a:xfrm>
        </p:spPr>
        <p:txBody>
          <a:bodyPr/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CÂU ỨNG DỤNG</a:t>
            </a:r>
            <a:endParaRPr lang="en-US" sz="4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96795" y="4064635"/>
            <a:ext cx="7867650" cy="1800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95550" y="503555"/>
            <a:ext cx="7200900" cy="1397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604260" y="2795270"/>
            <a:ext cx="4983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Ý NGHĨA</a:t>
            </a:r>
            <a:endParaRPr 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495550" y="3989705"/>
            <a:ext cx="77323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Lời chào thể hiện sự tôn trọng, thân thiết gắn bó của người chào đối với người được chào.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1022</Words>
  <Application>WPS Presentation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仿宋_GB2312</vt:lpstr>
      <vt:lpstr>Microsoft YaHei</vt:lpstr>
      <vt:lpstr>Calibri</vt:lpstr>
      <vt:lpstr>Wingdings</vt:lpstr>
      <vt:lpstr>Arial Unicode MS</vt:lpstr>
      <vt:lpstr>Calibri Light</vt:lpstr>
      <vt:lpstr>Office Theme</vt:lpstr>
      <vt:lpstr>BÀI 1: BỌ RÙA TÌM MẸ (Tiết 3, trang 43)</vt:lpstr>
      <vt:lpstr>  2.VIẾT</vt:lpstr>
      <vt:lpstr>Quan sát chữ D</vt:lpstr>
      <vt:lpstr>Quan sát chữ Đ</vt:lpstr>
      <vt:lpstr>HƯỚNG DẪN VIẾT</vt:lpstr>
      <vt:lpstr>PowerPoint 演示文稿</vt:lpstr>
      <vt:lpstr>PowerPoint 演示文稿</vt:lpstr>
      <vt:lpstr>CÂU ỨNG DỤNG</vt:lpstr>
      <vt:lpstr>PowerPoint 演示文稿</vt:lpstr>
      <vt:lpstr>PowerPoint 演示文稿</vt:lpstr>
      <vt:lpstr>PowerPoint 演示文稿</vt:lpstr>
      <vt:lpstr>PowerPoint 演示文稿</vt:lpstr>
      <vt:lpstr>TƯ THẾ NGỒI VIẾT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Đi hỏi về chào</dc:title>
  <dc:creator/>
  <cp:lastModifiedBy>admin</cp:lastModifiedBy>
  <cp:revision>51</cp:revision>
  <dcterms:created xsi:type="dcterms:W3CDTF">2021-08-28T07:40:00Z</dcterms:created>
  <dcterms:modified xsi:type="dcterms:W3CDTF">2021-10-12T15:05:32Z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3AD0610B6B8B47408CA47FBFA1A72D07</vt:lpwstr>
  </property>
  <property fmtid="{D5CDD505-2E9C-101B-9397-08002B2CF9AE}" pid="3" name="KSOProductBuildVer">
    <vt:lpwstr>1033-11.2.0.10323</vt:lpwstr>
  </property>
</Properties>
</file>